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66" r:id="rId10"/>
    <p:sldId id="268" r:id="rId11"/>
    <p:sldId id="269" r:id="rId12"/>
    <p:sldId id="272" r:id="rId13"/>
    <p:sldId id="270" r:id="rId14"/>
    <p:sldId id="271" r:id="rId15"/>
    <p:sldId id="273" r:id="rId16"/>
    <p:sldId id="274" r:id="rId17"/>
    <p:sldId id="275" r:id="rId18"/>
    <p:sldId id="277" r:id="rId19"/>
    <p:sldId id="276" r:id="rId20"/>
    <p:sldId id="278" r:id="rId21"/>
    <p:sldId id="279" r:id="rId22"/>
  </p:sldIdLst>
  <p:sldSz cx="18288000" cy="10287000"/>
  <p:notesSz cx="6858000" cy="9144000"/>
  <p:embeddedFontLst>
    <p:embeddedFont>
      <p:font typeface="Arial Bold" panose="020B0704020202020204" pitchFamily="34" charset="0"/>
      <p:regular r:id="rId24"/>
      <p:bold r:id="rId25"/>
    </p:embeddedFont>
    <p:embeddedFont>
      <p:font typeface="Arimo Bold" panose="020B0604020202020204" charset="0"/>
      <p:regular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Noto Sans Bold" panose="020B0802040504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03616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7453" y="0"/>
            <a:ext cx="11210547" cy="10287000"/>
            <a:chOff x="0" y="0"/>
            <a:chExt cx="14947396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47392" cy="13716000"/>
            </a:xfrm>
            <a:custGeom>
              <a:avLst/>
              <a:gdLst/>
              <a:ahLst/>
              <a:cxnLst/>
              <a:rect l="l" t="t" r="r" b="b"/>
              <a:pathLst>
                <a:path w="14947392" h="13716000">
                  <a:moveTo>
                    <a:pt x="0" y="0"/>
                  </a:moveTo>
                  <a:lnTo>
                    <a:pt x="14947392" y="0"/>
                  </a:lnTo>
                  <a:lnTo>
                    <a:pt x="1494739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1885947" y="5095495"/>
            <a:ext cx="10287003" cy="96012"/>
            <a:chOff x="0" y="0"/>
            <a:chExt cx="13716004" cy="128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" y="2628900"/>
            <a:ext cx="10193892" cy="3891322"/>
            <a:chOff x="0" y="0"/>
            <a:chExt cx="13591856" cy="51884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91794" cy="5188458"/>
            </a:xfrm>
            <a:custGeom>
              <a:avLst/>
              <a:gdLst/>
              <a:ahLst/>
              <a:cxnLst/>
              <a:rect l="l" t="t" r="r" b="b"/>
              <a:pathLst>
                <a:path w="13591794" h="5188458">
                  <a:moveTo>
                    <a:pt x="0" y="0"/>
                  </a:moveTo>
                  <a:lnTo>
                    <a:pt x="13591794" y="0"/>
                  </a:lnTo>
                  <a:lnTo>
                    <a:pt x="13591794" y="5188458"/>
                  </a:lnTo>
                  <a:lnTo>
                    <a:pt x="0" y="5188458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050" y="2724912"/>
            <a:ext cx="1606162" cy="3699297"/>
            <a:chOff x="0" y="0"/>
            <a:chExt cx="2141550" cy="49323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41601" cy="4932426"/>
            </a:xfrm>
            <a:custGeom>
              <a:avLst/>
              <a:gdLst/>
              <a:ahLst/>
              <a:cxnLst/>
              <a:rect l="l" t="t" r="r" b="b"/>
              <a:pathLst>
                <a:path w="2141601" h="4932426">
                  <a:moveTo>
                    <a:pt x="0" y="0"/>
                  </a:moveTo>
                  <a:lnTo>
                    <a:pt x="2141601" y="0"/>
                  </a:lnTo>
                  <a:lnTo>
                    <a:pt x="2141601" y="4932426"/>
                  </a:lnTo>
                  <a:lnTo>
                    <a:pt x="0" y="4932426"/>
                  </a:lnTo>
                  <a:close/>
                </a:path>
              </a:pathLst>
            </a:custGeom>
            <a:solidFill>
              <a:srgbClr val="97A7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-3547688" y="5095495"/>
            <a:ext cx="10287003" cy="96012"/>
            <a:chOff x="0" y="0"/>
            <a:chExt cx="13716004" cy="1280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5098396" y="5095496"/>
            <a:ext cx="10287003" cy="96012"/>
            <a:chOff x="0" y="0"/>
            <a:chExt cx="13716004" cy="128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4433" y="3555385"/>
            <a:ext cx="8248845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940" spc="2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Báo cáo thực hành OOP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5999" y="6888647"/>
            <a:ext cx="7941836" cy="7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3600" spc="225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GVHD: Lê Đức Hậu</a:t>
            </a:r>
          </a:p>
        </p:txBody>
      </p:sp>
      <p:sp>
        <p:nvSpPr>
          <p:cNvPr id="16" name="Freeform 16" descr="A large room with glass walls "/>
          <p:cNvSpPr/>
          <p:nvPr/>
        </p:nvSpPr>
        <p:spPr>
          <a:xfrm>
            <a:off x="10289904" y="-3"/>
            <a:ext cx="7998096" cy="10287003"/>
          </a:xfrm>
          <a:custGeom>
            <a:avLst/>
            <a:gdLst/>
            <a:ahLst/>
            <a:cxnLst/>
            <a:rect l="l" t="t" r="r" b="b"/>
            <a:pathLst>
              <a:path w="7998096" h="10287003">
                <a:moveTo>
                  <a:pt x="0" y="0"/>
                </a:moveTo>
                <a:lnTo>
                  <a:pt x="7998096" y="0"/>
                </a:lnTo>
                <a:lnTo>
                  <a:pt x="7998096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89424"/>
            <a:ext cx="7013010" cy="7797576"/>
          </a:xfrm>
          <a:custGeom>
            <a:avLst/>
            <a:gdLst/>
            <a:ahLst/>
            <a:cxnLst/>
            <a:rect l="l" t="t" r="r" b="b"/>
            <a:pathLst>
              <a:path w="7013010" h="7797576">
                <a:moveTo>
                  <a:pt x="0" y="0"/>
                </a:moveTo>
                <a:lnTo>
                  <a:pt x="7013010" y="0"/>
                </a:lnTo>
                <a:lnTo>
                  <a:pt x="7013010" y="7797576"/>
                </a:lnTo>
                <a:lnTo>
                  <a:pt x="0" y="7797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15333" y="2489424"/>
            <a:ext cx="8372667" cy="7797576"/>
          </a:xfrm>
          <a:custGeom>
            <a:avLst/>
            <a:gdLst/>
            <a:ahLst/>
            <a:cxnLst/>
            <a:rect l="l" t="t" r="r" b="b"/>
            <a:pathLst>
              <a:path w="8372667" h="7797576">
                <a:moveTo>
                  <a:pt x="0" y="0"/>
                </a:moveTo>
                <a:lnTo>
                  <a:pt x="8372667" y="0"/>
                </a:lnTo>
                <a:lnTo>
                  <a:pt x="8372667" y="7797576"/>
                </a:lnTo>
                <a:lnTo>
                  <a:pt x="0" y="779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03" r="-664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90885" y="334137"/>
            <a:ext cx="15057462" cy="94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5622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Usecase</a:t>
            </a:r>
            <a:r>
              <a:rPr lang="en-US" sz="5622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 </a:t>
            </a:r>
            <a:r>
              <a:rPr lang="en-US" sz="5622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dành</a:t>
            </a:r>
            <a:r>
              <a:rPr lang="en-US" sz="5622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 </a:t>
            </a:r>
            <a:r>
              <a:rPr lang="en-US" sz="5622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cho</a:t>
            </a:r>
            <a:r>
              <a:rPr lang="en-US" sz="5622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 </a:t>
            </a:r>
            <a:r>
              <a:rPr lang="en-US" sz="5622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các</a:t>
            </a:r>
            <a:r>
              <a:rPr lang="en-US" sz="5622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 </a:t>
            </a:r>
            <a:r>
              <a:rPr lang="en-US" sz="5622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tác</a:t>
            </a:r>
            <a:r>
              <a:rPr lang="en-US" sz="5622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 </a:t>
            </a:r>
            <a:r>
              <a:rPr lang="en-US" sz="5622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ans Bold"/>
                <a:sym typeface="Noto Sans Bold"/>
              </a:rPr>
              <a:t>nhân</a:t>
            </a:r>
            <a:endParaRPr lang="en-US" sz="5622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Noto Sans Bold"/>
              <a:sym typeface="Noto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1614149"/>
            <a:ext cx="9119616" cy="53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Usecase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dành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cho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tác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nhân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‘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Lễ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Tân’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3600" y="1614149"/>
            <a:ext cx="8659278" cy="485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Usecase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dành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cho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tác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nhân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‘</a:t>
            </a:r>
            <a:r>
              <a:rPr lang="en-US" sz="2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Quản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ejaVu Serif Bold"/>
                <a:sym typeface="DejaVu Serif Bold"/>
              </a:rPr>
              <a:t> Lý’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00" b="-3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98678C1C-8DAA-D6FC-4ACB-00D611E4DEE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76700"/>
            <a:ext cx="16230600" cy="3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  <a:spcBef>
                <a:spcPct val="0"/>
              </a:spcBef>
            </a:pPr>
            <a:r>
              <a:rPr lang="en-US" sz="7719" b="1" spc="717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IV.Thiết</a:t>
            </a:r>
            <a:r>
              <a:rPr lang="en-US" sz="7719" b="1" spc="717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kế</a:t>
            </a:r>
            <a:r>
              <a:rPr lang="en-US" sz="7719" b="1" spc="717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lớp</a:t>
            </a:r>
            <a:endParaRPr lang="vi-VN" sz="7719" b="1" spc="717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Arimo Bold"/>
              <a:sym typeface="Arimo Bold"/>
            </a:endParaRPr>
          </a:p>
          <a:p>
            <a:pPr algn="ctr">
              <a:lnSpc>
                <a:spcPts val="9263"/>
              </a:lnSpc>
              <a:spcBef>
                <a:spcPct val="0"/>
              </a:spcBef>
            </a:pPr>
            <a:r>
              <a:rPr lang="vi-VN" sz="7719" b="1" spc="717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&amp;</a:t>
            </a:r>
            <a:r>
              <a:rPr lang="en-US" sz="7719" b="1" spc="717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cơ</a:t>
            </a:r>
            <a:r>
              <a:rPr lang="en-US" sz="7719" b="1" spc="717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sở</a:t>
            </a:r>
            <a:r>
              <a:rPr lang="en-US" sz="7719" b="1" spc="717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dữ</a:t>
            </a:r>
            <a:r>
              <a:rPr lang="en-US" sz="7719" b="1" spc="717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mo Bold"/>
                <a:sym typeface="Arimo Bold"/>
              </a:rPr>
              <a:t>liệu</a:t>
            </a:r>
            <a:endParaRPr lang="en-US" sz="7719" b="1" spc="717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Arimo Bold"/>
              <a:sym typeface="Arimo Bold"/>
            </a:endParaRPr>
          </a:p>
          <a:p>
            <a:pPr algn="ctr">
              <a:lnSpc>
                <a:spcPts val="9263"/>
              </a:lnSpc>
              <a:spcBef>
                <a:spcPct val="0"/>
              </a:spcBef>
            </a:pPr>
            <a:endParaRPr lang="en-US" sz="7719" b="1" spc="717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7924" y="2661592"/>
            <a:ext cx="13692151" cy="6001169"/>
          </a:xfrm>
          <a:custGeom>
            <a:avLst/>
            <a:gdLst/>
            <a:ahLst/>
            <a:cxnLst/>
            <a:rect l="l" t="t" r="r" b="b"/>
            <a:pathLst>
              <a:path w="13692151" h="6001169">
                <a:moveTo>
                  <a:pt x="0" y="0"/>
                </a:moveTo>
                <a:lnTo>
                  <a:pt x="13692152" y="0"/>
                </a:lnTo>
                <a:lnTo>
                  <a:pt x="13692152" y="6001169"/>
                </a:lnTo>
                <a:lnTo>
                  <a:pt x="0" y="6001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05" b="-9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647700"/>
            <a:ext cx="18288000" cy="1208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vi-VN" sz="6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Sơ đồ gói</a:t>
            </a:r>
            <a:endParaRPr lang="en-US" sz="6000" b="1" dirty="0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43795" y="1028700"/>
            <a:ext cx="10954966" cy="9258300"/>
          </a:xfrm>
          <a:custGeom>
            <a:avLst/>
            <a:gdLst/>
            <a:ahLst/>
            <a:cxnLst/>
            <a:rect l="l" t="t" r="r" b="b"/>
            <a:pathLst>
              <a:path w="10954966" h="9258300">
                <a:moveTo>
                  <a:pt x="0" y="0"/>
                </a:moveTo>
                <a:lnTo>
                  <a:pt x="10954965" y="0"/>
                </a:lnTo>
                <a:lnTo>
                  <a:pt x="1095496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8" b="-6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19263" y="-228985"/>
            <a:ext cx="13249474" cy="251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44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Sơ</a:t>
            </a:r>
            <a:r>
              <a:rPr lang="en-US" sz="44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đồ</a:t>
            </a:r>
            <a:r>
              <a:rPr lang="en-US" sz="44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lớp</a:t>
            </a:r>
            <a:r>
              <a:rPr lang="en-US" sz="44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quản</a:t>
            </a:r>
            <a:r>
              <a:rPr lang="en-US" sz="44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lý</a:t>
            </a:r>
            <a:r>
              <a:rPr lang="en-US" sz="44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khách</a:t>
            </a:r>
            <a:r>
              <a:rPr lang="en-US" sz="44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sạn</a:t>
            </a:r>
            <a:endParaRPr lang="en-US" sz="4400" b="1" dirty="0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  <a:p>
            <a:pPr algn="ctr">
              <a:lnSpc>
                <a:spcPts val="10500"/>
              </a:lnSpc>
            </a:pPr>
            <a:endParaRPr lang="en-US" sz="4400" b="1" dirty="0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2921" y="1517929"/>
            <a:ext cx="7889719" cy="8603003"/>
          </a:xfrm>
          <a:custGeom>
            <a:avLst/>
            <a:gdLst/>
            <a:ahLst/>
            <a:cxnLst/>
            <a:rect l="l" t="t" r="r" b="b"/>
            <a:pathLst>
              <a:path w="7889719" h="8603003">
                <a:moveTo>
                  <a:pt x="0" y="0"/>
                </a:moveTo>
                <a:lnTo>
                  <a:pt x="7889719" y="0"/>
                </a:lnTo>
                <a:lnTo>
                  <a:pt x="7889719" y="8603003"/>
                </a:lnTo>
                <a:lnTo>
                  <a:pt x="0" y="8603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3" r="-10251" b="-2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96745" y="0"/>
            <a:ext cx="12742069" cy="251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48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Bảng</a:t>
            </a:r>
            <a:r>
              <a:rPr lang="en-US" sz="48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thiết</a:t>
            </a:r>
            <a:r>
              <a:rPr lang="en-US" sz="48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kế</a:t>
            </a:r>
            <a:r>
              <a:rPr lang="en-US" sz="48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cơ</a:t>
            </a:r>
            <a:r>
              <a:rPr lang="en-US" sz="48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sở</a:t>
            </a:r>
            <a:r>
              <a:rPr lang="en-US" sz="48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dữ</a:t>
            </a:r>
            <a:r>
              <a:rPr lang="en-US" sz="4800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liệu</a:t>
            </a:r>
            <a:endParaRPr lang="en-US" sz="4800" b="1" dirty="0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  <a:p>
            <a:pPr algn="ctr">
              <a:lnSpc>
                <a:spcPts val="10500"/>
              </a:lnSpc>
            </a:pPr>
            <a:endParaRPr lang="en-US" sz="4800" b="1" dirty="0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875" b="-136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826F639-78FC-158F-B913-9B9632F09BED}"/>
              </a:ext>
            </a:extLst>
          </p:cNvPr>
          <p:cNvSpPr/>
          <p:nvPr/>
        </p:nvSpPr>
        <p:spPr>
          <a:xfrm>
            <a:off x="8001000" y="0"/>
            <a:ext cx="10287000" cy="10287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256785" y="4610100"/>
            <a:ext cx="9775429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  <a:spcBef>
                <a:spcPct val="0"/>
              </a:spcBef>
            </a:pPr>
            <a:r>
              <a:rPr lang="en-US" sz="7719" b="1" spc="717" dirty="0">
                <a:solidFill>
                  <a:schemeClr val="bg1"/>
                </a:solidFill>
                <a:latin typeface="Arimo Bold"/>
                <a:ea typeface="Arimo Bold"/>
                <a:cs typeface="Arimo Bold"/>
                <a:sym typeface="Arimo Bold"/>
              </a:rPr>
              <a:t>V.4 </a:t>
            </a:r>
            <a:r>
              <a:rPr lang="en-US" sz="7719" b="1" spc="717" dirty="0" err="1">
                <a:solidFill>
                  <a:schemeClr val="bg1"/>
                </a:solidFill>
                <a:latin typeface="Arimo Bold"/>
                <a:ea typeface="Arimo Bold"/>
                <a:cs typeface="Arimo Bold"/>
                <a:sym typeface="Arimo Bold"/>
              </a:rPr>
              <a:t>đặc</a:t>
            </a:r>
            <a:r>
              <a:rPr lang="en-US" sz="7719" b="1" spc="717" dirty="0">
                <a:solidFill>
                  <a:schemeClr val="bg1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chemeClr val="bg1"/>
                </a:solidFill>
                <a:latin typeface="Arimo Bold"/>
                <a:ea typeface="Arimo Bold"/>
                <a:cs typeface="Arimo Bold"/>
                <a:sym typeface="Arimo Bold"/>
              </a:rPr>
              <a:t>tính</a:t>
            </a:r>
            <a:r>
              <a:rPr lang="en-US" sz="7719" b="1" spc="717" dirty="0">
                <a:solidFill>
                  <a:schemeClr val="bg1"/>
                </a:solidFill>
                <a:latin typeface="Arimo Bold"/>
                <a:ea typeface="Arimo Bold"/>
                <a:cs typeface="Arimo Bold"/>
                <a:sym typeface="Arimo Bold"/>
              </a:rPr>
              <a:t> OOP </a:t>
            </a:r>
          </a:p>
          <a:p>
            <a:pPr algn="ctr">
              <a:lnSpc>
                <a:spcPts val="9263"/>
              </a:lnSpc>
              <a:spcBef>
                <a:spcPct val="0"/>
              </a:spcBef>
            </a:pPr>
            <a:endParaRPr lang="en-US" sz="7719" b="1" spc="717" dirty="0">
              <a:solidFill>
                <a:schemeClr val="bg1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44615" y="2200275"/>
            <a:ext cx="9910246" cy="8086725"/>
          </a:xfrm>
          <a:custGeom>
            <a:avLst/>
            <a:gdLst/>
            <a:ahLst/>
            <a:cxnLst/>
            <a:rect l="l" t="t" r="r" b="b"/>
            <a:pathLst>
              <a:path w="9910246" h="8086725">
                <a:moveTo>
                  <a:pt x="0" y="0"/>
                </a:moveTo>
                <a:lnTo>
                  <a:pt x="9910246" y="0"/>
                </a:lnTo>
                <a:lnTo>
                  <a:pt x="9910246" y="8086725"/>
                </a:lnTo>
                <a:lnTo>
                  <a:pt x="0" y="808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69986" y="495300"/>
            <a:ext cx="16748027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</a:pPr>
            <a:r>
              <a:rPr lang="en-US" sz="7719" b="1" spc="71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Tính</a:t>
            </a:r>
            <a:r>
              <a:rPr lang="en-US" sz="7719" b="1" spc="71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đóng</a:t>
            </a:r>
            <a:r>
              <a:rPr lang="en-US" sz="7719" b="1" spc="71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gói</a:t>
            </a:r>
            <a:r>
              <a:rPr lang="en-US" sz="7719" b="1" spc="71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(Encapsulation)</a:t>
            </a:r>
          </a:p>
          <a:p>
            <a:pPr algn="ctr">
              <a:lnSpc>
                <a:spcPts val="9263"/>
              </a:lnSpc>
              <a:spcBef>
                <a:spcPct val="0"/>
              </a:spcBef>
            </a:pPr>
            <a:endParaRPr lang="en-US" sz="7719" b="1" spc="717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938982" y="598741"/>
            <a:ext cx="14410036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</a:pPr>
            <a:r>
              <a:rPr lang="en-US" sz="7719" b="1" spc="71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Tính</a:t>
            </a:r>
            <a:r>
              <a:rPr lang="en-US" sz="7719" b="1" spc="71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kế</a:t>
            </a:r>
            <a:r>
              <a:rPr lang="en-US" sz="7719" b="1" spc="71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thừa</a:t>
            </a:r>
            <a:r>
              <a:rPr lang="en-US" sz="7719" b="1" spc="71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(Inheritance)</a:t>
            </a:r>
          </a:p>
          <a:p>
            <a:pPr algn="ctr">
              <a:lnSpc>
                <a:spcPts val="9263"/>
              </a:lnSpc>
              <a:spcBef>
                <a:spcPct val="0"/>
              </a:spcBef>
            </a:pPr>
            <a:endParaRPr lang="en-US" sz="7719" b="1" spc="717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2AD1D-5720-8D19-98C9-4DA49C07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261" y="2171700"/>
            <a:ext cx="9473478" cy="72816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647700"/>
            <a:ext cx="16230600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  <a:spcBef>
                <a:spcPct val="0"/>
              </a:spcBef>
            </a:pPr>
            <a:r>
              <a:rPr lang="en-US" sz="7719" b="1" spc="71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Tính</a:t>
            </a:r>
            <a:r>
              <a:rPr lang="en-US" sz="7719" b="1" spc="71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trừu</a:t>
            </a:r>
            <a:r>
              <a:rPr lang="en-US" sz="7719" b="1" spc="71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719" b="1" spc="71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tượng</a:t>
            </a:r>
            <a:r>
              <a:rPr lang="en-US" sz="7719" b="1" spc="71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(Abstraction)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F7F72-62F2-A533-7556-5583A4D8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317" y="3238500"/>
            <a:ext cx="9037366" cy="69464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287863"/>
            <a:ext cx="16230600" cy="2880932"/>
          </a:xfrm>
          <a:custGeom>
            <a:avLst/>
            <a:gdLst/>
            <a:ahLst/>
            <a:cxnLst/>
            <a:rect l="l" t="t" r="r" b="b"/>
            <a:pathLst>
              <a:path w="16230600" h="2880932">
                <a:moveTo>
                  <a:pt x="0" y="0"/>
                </a:moveTo>
                <a:lnTo>
                  <a:pt x="16230600" y="0"/>
                </a:lnTo>
                <a:lnTo>
                  <a:pt x="16230600" y="2880932"/>
                </a:lnTo>
                <a:lnTo>
                  <a:pt x="0" y="288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6959" y="876300"/>
            <a:ext cx="1602234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  <a:spcBef>
                <a:spcPct val="0"/>
              </a:spcBef>
            </a:pPr>
            <a:r>
              <a:rPr lang="en-US" sz="7719" b="1" spc="71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Tính đa hình (Polymorphism)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7453" y="0"/>
            <a:ext cx="11210547" cy="10287000"/>
            <a:chOff x="0" y="0"/>
            <a:chExt cx="14947396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47392" cy="13716000"/>
            </a:xfrm>
            <a:custGeom>
              <a:avLst/>
              <a:gdLst/>
              <a:ahLst/>
              <a:cxnLst/>
              <a:rect l="l" t="t" r="r" b="b"/>
              <a:pathLst>
                <a:path w="14947392" h="13716000">
                  <a:moveTo>
                    <a:pt x="0" y="0"/>
                  </a:moveTo>
                  <a:lnTo>
                    <a:pt x="14947392" y="0"/>
                  </a:lnTo>
                  <a:lnTo>
                    <a:pt x="1494739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33795" y="0"/>
            <a:ext cx="16729846" cy="7091673"/>
            <a:chOff x="0" y="0"/>
            <a:chExt cx="22306462" cy="94555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306407" cy="9455531"/>
            </a:xfrm>
            <a:custGeom>
              <a:avLst/>
              <a:gdLst/>
              <a:ahLst/>
              <a:cxnLst/>
              <a:rect l="l" t="t" r="r" b="b"/>
              <a:pathLst>
                <a:path w="22306407" h="9455531">
                  <a:moveTo>
                    <a:pt x="0" y="0"/>
                  </a:moveTo>
                  <a:lnTo>
                    <a:pt x="22306407" y="0"/>
                  </a:lnTo>
                  <a:lnTo>
                    <a:pt x="22306407" y="9455531"/>
                  </a:lnTo>
                  <a:lnTo>
                    <a:pt x="0" y="9455531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050" y="7185930"/>
            <a:ext cx="1510149" cy="1824228"/>
            <a:chOff x="0" y="0"/>
            <a:chExt cx="2013532" cy="24323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3585" cy="2432304"/>
            </a:xfrm>
            <a:custGeom>
              <a:avLst/>
              <a:gdLst/>
              <a:ahLst/>
              <a:cxnLst/>
              <a:rect l="l" t="t" r="r" b="b"/>
              <a:pathLst>
                <a:path w="2013585" h="2432304">
                  <a:moveTo>
                    <a:pt x="0" y="0"/>
                  </a:moveTo>
                  <a:lnTo>
                    <a:pt x="2013585" y="0"/>
                  </a:lnTo>
                  <a:lnTo>
                    <a:pt x="2013585" y="2432304"/>
                  </a:lnTo>
                  <a:lnTo>
                    <a:pt x="0" y="2432304"/>
                  </a:lnTo>
                  <a:close/>
                </a:path>
              </a:pathLst>
            </a:custGeom>
            <a:solidFill>
              <a:srgbClr val="97A7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-3585348" y="5095495"/>
            <a:ext cx="10287003" cy="96012"/>
            <a:chOff x="0" y="0"/>
            <a:chExt cx="13716004" cy="128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52065"/>
              </p:ext>
            </p:extLst>
          </p:nvPr>
        </p:nvGraphicFramePr>
        <p:xfrm>
          <a:off x="4747563" y="3183633"/>
          <a:ext cx="10350982" cy="5826525"/>
        </p:xfrm>
        <a:graphic>
          <a:graphicData uri="http://schemas.openxmlformats.org/drawingml/2006/table">
            <a:tbl>
              <a:tblPr/>
              <a:tblGrid>
                <a:gridCol w="5175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652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Họ</a:t>
                      </a:r>
                      <a:r>
                        <a:rPr lang="en-US" sz="2999" b="1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2999" b="1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và</a:t>
                      </a:r>
                      <a:r>
                        <a:rPr lang="en-US" sz="2999" b="1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2999" b="1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tên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MSSV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0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Nguyễn Ngọc Trường Xuân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20225958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0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Nguyễn Hoàng Tùng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20225948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0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Nguyễn Xuân Khuê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20225643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0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Ngô Quang</a:t>
                      </a:r>
                      <a:r>
                        <a:rPr lang="vi-VN" sz="30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Khánh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20204991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00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Lê Trường Giang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20205077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2522500" y="1104900"/>
            <a:ext cx="14801108" cy="10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vi-VN" sz="5400" b="1" spc="22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Nhóm</a:t>
            </a:r>
            <a:r>
              <a:rPr lang="en-US" sz="5400" b="1" spc="22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14.1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63531" y="9564243"/>
            <a:ext cx="1250362" cy="49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 spc="225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91900"/>
          </a:xfrm>
          <a:custGeom>
            <a:avLst/>
            <a:gdLst/>
            <a:ahLst/>
            <a:cxnLst/>
            <a:rect l="l" t="t" r="r" b="b"/>
            <a:pathLst>
              <a:path w="18015020" h="10918778">
                <a:moveTo>
                  <a:pt x="0" y="0"/>
                </a:moveTo>
                <a:lnTo>
                  <a:pt x="18015020" y="0"/>
                </a:lnTo>
                <a:lnTo>
                  <a:pt x="18015020" y="10918778"/>
                </a:lnTo>
                <a:lnTo>
                  <a:pt x="0" y="1091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03" b="-30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CDC9530E-15C7-5F77-29FB-64CE04D8A79E}"/>
              </a:ext>
            </a:extLst>
          </p:cNvPr>
          <p:cNvSpPr/>
          <p:nvPr/>
        </p:nvSpPr>
        <p:spPr>
          <a:xfrm>
            <a:off x="0" y="0"/>
            <a:ext cx="18288000" cy="118491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29300" y="4583603"/>
            <a:ext cx="6629400" cy="11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63"/>
              </a:lnSpc>
            </a:pPr>
            <a:r>
              <a:rPr lang="en-US" sz="7719" b="1" spc="717" dirty="0" err="1">
                <a:solidFill>
                  <a:schemeClr val="bg1"/>
                </a:solidFill>
                <a:latin typeface="Arimo Bold"/>
                <a:ea typeface="Arimo Bold"/>
                <a:cs typeface="Arimo Bold"/>
                <a:sym typeface="Arimo Bold"/>
              </a:rPr>
              <a:t>VI.Demo</a:t>
            </a:r>
            <a:endParaRPr lang="en-US" sz="7719" b="1" spc="717" dirty="0">
              <a:solidFill>
                <a:schemeClr val="bg1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là gì? 10 cách diễn đạt lời cảm ơn bằng tiếng anh">
            <a:extLst>
              <a:ext uri="{FF2B5EF4-FFF2-40B4-BE49-F238E27FC236}">
                <a16:creationId xmlns:a16="http://schemas.microsoft.com/office/drawing/2014/main" id="{63045015-90EB-61E7-FAE8-9938AB49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344" y="0"/>
            <a:ext cx="19656688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7453" y="0"/>
            <a:ext cx="11210547" cy="10287000"/>
            <a:chOff x="0" y="0"/>
            <a:chExt cx="14947396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47392" cy="13716000"/>
            </a:xfrm>
            <a:custGeom>
              <a:avLst/>
              <a:gdLst/>
              <a:ahLst/>
              <a:cxnLst/>
              <a:rect l="l" t="t" r="r" b="b"/>
              <a:pathLst>
                <a:path w="14947392" h="13716000">
                  <a:moveTo>
                    <a:pt x="0" y="0"/>
                  </a:moveTo>
                  <a:lnTo>
                    <a:pt x="14947392" y="0"/>
                  </a:lnTo>
                  <a:lnTo>
                    <a:pt x="1494739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1885947" y="5095495"/>
            <a:ext cx="10287003" cy="96012"/>
            <a:chOff x="0" y="0"/>
            <a:chExt cx="13716004" cy="128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63720" y="0"/>
            <a:ext cx="6024282" cy="1584813"/>
            <a:chOff x="0" y="0"/>
            <a:chExt cx="8032376" cy="2113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32369" cy="2113026"/>
            </a:xfrm>
            <a:custGeom>
              <a:avLst/>
              <a:gdLst/>
              <a:ahLst/>
              <a:cxnLst/>
              <a:rect l="l" t="t" r="r" b="b"/>
              <a:pathLst>
                <a:path w="8032369" h="2113026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88" y="1547250"/>
            <a:ext cx="18283426" cy="96012"/>
            <a:chOff x="0" y="0"/>
            <a:chExt cx="24377902" cy="128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77904" cy="128016"/>
            </a:xfrm>
            <a:custGeom>
              <a:avLst/>
              <a:gdLst/>
              <a:ahLst/>
              <a:cxnLst/>
              <a:rect l="l" t="t" r="r" b="b"/>
              <a:pathLst>
                <a:path w="24377904" h="128016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74" y="1643262"/>
            <a:ext cx="12305223" cy="7525339"/>
            <a:chOff x="0" y="0"/>
            <a:chExt cx="16406964" cy="100337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407003" cy="10033762"/>
            </a:xfrm>
            <a:custGeom>
              <a:avLst/>
              <a:gdLst/>
              <a:ahLst/>
              <a:cxnLst/>
              <a:rect l="l" t="t" r="r" b="b"/>
              <a:pathLst>
                <a:path w="16407003" h="10033762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050" y="9216608"/>
            <a:ext cx="12225130" cy="1070392"/>
            <a:chOff x="0" y="0"/>
            <a:chExt cx="16300174" cy="14271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300196" cy="1427226"/>
            </a:xfrm>
            <a:custGeom>
              <a:avLst/>
              <a:gdLst/>
              <a:ahLst/>
              <a:cxnLst/>
              <a:rect l="l" t="t" r="r" b="b"/>
              <a:pathLst>
                <a:path w="16300196" h="142722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09798" y="9251422"/>
            <a:ext cx="5973627" cy="1035578"/>
            <a:chOff x="0" y="0"/>
            <a:chExt cx="7964836" cy="13807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64805" cy="1380744"/>
            </a:xfrm>
            <a:custGeom>
              <a:avLst/>
              <a:gdLst/>
              <a:ahLst/>
              <a:cxnLst/>
              <a:rect l="l" t="t" r="r" b="b"/>
              <a:pathLst>
                <a:path w="7964805" h="1380744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88" y="9168602"/>
            <a:ext cx="18283426" cy="96012"/>
            <a:chOff x="0" y="0"/>
            <a:chExt cx="24377902" cy="1280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77904" cy="128016"/>
            </a:xfrm>
            <a:custGeom>
              <a:avLst/>
              <a:gdLst/>
              <a:ahLst/>
              <a:cxnLst/>
              <a:rect l="l" t="t" r="r" b="b"/>
              <a:pathLst>
                <a:path w="24377904" h="128016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13784" y="0"/>
            <a:ext cx="96012" cy="10287000"/>
            <a:chOff x="0" y="0"/>
            <a:chExt cx="128016" cy="13716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016" cy="13716000"/>
            </a:xfrm>
            <a:custGeom>
              <a:avLst/>
              <a:gdLst/>
              <a:ahLst/>
              <a:cxnLst/>
              <a:rect l="l" t="t" r="r" b="b"/>
              <a:pathLst>
                <a:path w="128016" h="13716000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90496" y="3332109"/>
            <a:ext cx="9970566" cy="612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I.Giới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thiệu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6889"/>
              </a:lnSpc>
            </a:pP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II.Công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nghệ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6889"/>
              </a:lnSpc>
            </a:pP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III.Biểu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3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4556" spc="23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Use Case</a:t>
            </a:r>
          </a:p>
          <a:p>
            <a:pPr algn="l">
              <a:lnSpc>
                <a:spcPts val="6889"/>
              </a:lnSpc>
            </a:pP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IV.Thiết</a:t>
            </a: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kế</a:t>
            </a: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lớp</a:t>
            </a: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sở</a:t>
            </a: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endParaRPr lang="en-US" sz="4556" spc="227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6889"/>
              </a:lnSpc>
            </a:pP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V.4 </a:t>
            </a: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đặc</a:t>
            </a: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4556" spc="227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OOP</a:t>
            </a:r>
          </a:p>
          <a:p>
            <a:pPr algn="l">
              <a:lnSpc>
                <a:spcPts val="6889"/>
              </a:lnSpc>
            </a:pPr>
            <a:r>
              <a:rPr lang="en-US" sz="4556" spc="227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VI.Demo</a:t>
            </a:r>
            <a:endParaRPr lang="en-US" sz="4556" spc="227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6889"/>
              </a:lnSpc>
            </a:pPr>
            <a:endParaRPr lang="en-US" sz="4556" spc="227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Freeform 21" descr="Dashboard Digital Finance"/>
          <p:cNvSpPr/>
          <p:nvPr/>
        </p:nvSpPr>
        <p:spPr>
          <a:xfrm>
            <a:off x="12291522" y="1628146"/>
            <a:ext cx="5996478" cy="7556786"/>
          </a:xfrm>
          <a:custGeom>
            <a:avLst/>
            <a:gdLst/>
            <a:ahLst/>
            <a:cxnLst/>
            <a:rect l="l" t="t" r="r" b="b"/>
            <a:pathLst>
              <a:path w="5996478" h="7556786">
                <a:moveTo>
                  <a:pt x="0" y="0"/>
                </a:moveTo>
                <a:lnTo>
                  <a:pt x="5996478" y="0"/>
                </a:lnTo>
                <a:lnTo>
                  <a:pt x="5996478" y="7556786"/>
                </a:lnTo>
                <a:lnTo>
                  <a:pt x="0" y="7556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290495" y="1714500"/>
            <a:ext cx="9715104" cy="136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80"/>
              </a:lnSpc>
            </a:pPr>
            <a:r>
              <a:rPr lang="en-US" sz="6600" b="1" spc="225" dirty="0" err="1">
                <a:solidFill>
                  <a:srgbClr val="404040"/>
                </a:solidFill>
                <a:latin typeface="+mj-lt"/>
                <a:ea typeface="Arial Bold"/>
                <a:cs typeface="Arial Bold"/>
                <a:sym typeface="Arial Bold"/>
              </a:rPr>
              <a:t>Mục</a:t>
            </a:r>
            <a:r>
              <a:rPr lang="en-US" sz="6600" b="1" spc="225" dirty="0">
                <a:solidFill>
                  <a:srgbClr val="404040"/>
                </a:solidFill>
                <a:latin typeface="+mj-lt"/>
                <a:ea typeface="Arial Bold"/>
                <a:cs typeface="Arial Bold"/>
                <a:sym typeface="Arial Bold"/>
              </a:rPr>
              <a:t> </a:t>
            </a:r>
            <a:r>
              <a:rPr lang="en-US" sz="6600" b="1" spc="225" dirty="0" err="1">
                <a:solidFill>
                  <a:srgbClr val="404040"/>
                </a:solidFill>
                <a:latin typeface="+mj-lt"/>
                <a:ea typeface="Arial Bold"/>
                <a:cs typeface="Arial Bold"/>
                <a:sym typeface="Arial Bold"/>
              </a:rPr>
              <a:t>Lục</a:t>
            </a:r>
            <a:endParaRPr lang="en-US" sz="6600" b="1" spc="225" dirty="0">
              <a:solidFill>
                <a:srgbClr val="404040"/>
              </a:solidFill>
              <a:latin typeface="+mj-lt"/>
              <a:ea typeface="Arial Bold"/>
              <a:cs typeface="Arial Bold"/>
              <a:sym typeface="Arial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963531" y="9564243"/>
            <a:ext cx="1250362" cy="49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 spc="225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7453" y="0"/>
            <a:ext cx="11210547" cy="10287000"/>
            <a:chOff x="0" y="0"/>
            <a:chExt cx="14947396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47392" cy="13716000"/>
            </a:xfrm>
            <a:custGeom>
              <a:avLst/>
              <a:gdLst/>
              <a:ahLst/>
              <a:cxnLst/>
              <a:rect l="l" t="t" r="r" b="b"/>
              <a:pathLst>
                <a:path w="14947392" h="13716000">
                  <a:moveTo>
                    <a:pt x="0" y="0"/>
                  </a:moveTo>
                  <a:lnTo>
                    <a:pt x="14947392" y="0"/>
                  </a:lnTo>
                  <a:lnTo>
                    <a:pt x="1494739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1885947" y="5095495"/>
            <a:ext cx="10287003" cy="96012"/>
            <a:chOff x="0" y="0"/>
            <a:chExt cx="13716004" cy="128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21782" y="-6117"/>
            <a:ext cx="6961644" cy="1584813"/>
            <a:chOff x="0" y="0"/>
            <a:chExt cx="9282192" cy="2113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82176" cy="2113026"/>
            </a:xfrm>
            <a:custGeom>
              <a:avLst/>
              <a:gdLst/>
              <a:ahLst/>
              <a:cxnLst/>
              <a:rect l="l" t="t" r="r" b="b"/>
              <a:pathLst>
                <a:path w="9282176" h="2113026">
                  <a:moveTo>
                    <a:pt x="0" y="0"/>
                  </a:moveTo>
                  <a:lnTo>
                    <a:pt x="9282176" y="0"/>
                  </a:lnTo>
                  <a:lnTo>
                    <a:pt x="9282176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88" y="1547250"/>
            <a:ext cx="18283426" cy="96012"/>
            <a:chOff x="0" y="0"/>
            <a:chExt cx="24377902" cy="128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77904" cy="128016"/>
            </a:xfrm>
            <a:custGeom>
              <a:avLst/>
              <a:gdLst/>
              <a:ahLst/>
              <a:cxnLst/>
              <a:rect l="l" t="t" r="r" b="b"/>
              <a:pathLst>
                <a:path w="24377904" h="128016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78202" y="1643262"/>
            <a:ext cx="6905223" cy="7525339"/>
            <a:chOff x="0" y="0"/>
            <a:chExt cx="9206964" cy="100337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06992" cy="10033762"/>
            </a:xfrm>
            <a:custGeom>
              <a:avLst/>
              <a:gdLst/>
              <a:ahLst/>
              <a:cxnLst/>
              <a:rect l="l" t="t" r="r" b="b"/>
              <a:pathLst>
                <a:path w="9206992" h="10033762">
                  <a:moveTo>
                    <a:pt x="0" y="0"/>
                  </a:moveTo>
                  <a:lnTo>
                    <a:pt x="9206992" y="0"/>
                  </a:lnTo>
                  <a:lnTo>
                    <a:pt x="9206992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216608"/>
            <a:ext cx="11301984" cy="1070392"/>
            <a:chOff x="0" y="0"/>
            <a:chExt cx="15069312" cy="14271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069313" cy="1427226"/>
            </a:xfrm>
            <a:custGeom>
              <a:avLst/>
              <a:gdLst/>
              <a:ahLst/>
              <a:cxnLst/>
              <a:rect l="l" t="t" r="r" b="b"/>
              <a:pathLst>
                <a:path w="15069313" h="1427226">
                  <a:moveTo>
                    <a:pt x="0" y="0"/>
                  </a:moveTo>
                  <a:lnTo>
                    <a:pt x="15069313" y="0"/>
                  </a:lnTo>
                  <a:lnTo>
                    <a:pt x="15069313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78202" y="9251422"/>
            <a:ext cx="6905223" cy="1035578"/>
            <a:chOff x="0" y="0"/>
            <a:chExt cx="9206964" cy="13807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06992" cy="1380744"/>
            </a:xfrm>
            <a:custGeom>
              <a:avLst/>
              <a:gdLst/>
              <a:ahLst/>
              <a:cxnLst/>
              <a:rect l="l" t="t" r="r" b="b"/>
              <a:pathLst>
                <a:path w="9206992" h="1380744">
                  <a:moveTo>
                    <a:pt x="0" y="0"/>
                  </a:moveTo>
                  <a:lnTo>
                    <a:pt x="9206992" y="0"/>
                  </a:lnTo>
                  <a:lnTo>
                    <a:pt x="9206992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88" y="9168602"/>
            <a:ext cx="18283426" cy="96012"/>
            <a:chOff x="0" y="0"/>
            <a:chExt cx="24377902" cy="1280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77904" cy="128016"/>
            </a:xfrm>
            <a:custGeom>
              <a:avLst/>
              <a:gdLst/>
              <a:ahLst/>
              <a:cxnLst/>
              <a:rect l="l" t="t" r="r" b="b"/>
              <a:pathLst>
                <a:path w="24377904" h="128016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282189" y="0"/>
            <a:ext cx="96012" cy="10287000"/>
            <a:chOff x="0" y="0"/>
            <a:chExt cx="128016" cy="13716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016" cy="13716000"/>
            </a:xfrm>
            <a:custGeom>
              <a:avLst/>
              <a:gdLst/>
              <a:ahLst/>
              <a:cxnLst/>
              <a:rect l="l" t="t" r="r" b="b"/>
              <a:pathLst>
                <a:path w="128016" h="13716000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60631" y="0"/>
            <a:ext cx="6927369" cy="10287000"/>
            <a:chOff x="0" y="0"/>
            <a:chExt cx="9236492" cy="13716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36456" cy="13716000"/>
            </a:xfrm>
            <a:custGeom>
              <a:avLst/>
              <a:gdLst/>
              <a:ahLst/>
              <a:cxnLst/>
              <a:rect l="l" t="t" r="r" b="b"/>
              <a:pathLst>
                <a:path w="9236456" h="13716000">
                  <a:moveTo>
                    <a:pt x="0" y="0"/>
                  </a:moveTo>
                  <a:lnTo>
                    <a:pt x="9236456" y="0"/>
                  </a:lnTo>
                  <a:lnTo>
                    <a:pt x="923645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6151822" y="5095496"/>
            <a:ext cx="10287003" cy="96012"/>
            <a:chOff x="0" y="0"/>
            <a:chExt cx="13716004" cy="1280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Freeform 24" descr="People in the middle of a circular room "/>
          <p:cNvSpPr/>
          <p:nvPr/>
        </p:nvSpPr>
        <p:spPr>
          <a:xfrm>
            <a:off x="30" y="-3"/>
            <a:ext cx="18287970" cy="10287003"/>
          </a:xfrm>
          <a:custGeom>
            <a:avLst/>
            <a:gdLst/>
            <a:ahLst/>
            <a:cxnLst/>
            <a:rect l="l" t="t" r="r" b="b"/>
            <a:pathLst>
              <a:path w="18287970" h="10287003">
                <a:moveTo>
                  <a:pt x="0" y="0"/>
                </a:moveTo>
                <a:lnTo>
                  <a:pt x="18287970" y="0"/>
                </a:lnTo>
                <a:lnTo>
                  <a:pt x="18287970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4" b="-18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6981442" y="0"/>
            <a:ext cx="11306557" cy="10287000"/>
            <a:chOff x="0" y="0"/>
            <a:chExt cx="16337278" cy="13716000"/>
          </a:xfrm>
          <a:solidFill>
            <a:schemeClr val="tx1">
              <a:alpha val="60000"/>
            </a:schemeClr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337280" cy="13716000"/>
            </a:xfrm>
            <a:custGeom>
              <a:avLst/>
              <a:gdLst/>
              <a:ahLst/>
              <a:cxnLst/>
              <a:rect l="l" t="t" r="r" b="b"/>
              <a:pathLst>
                <a:path w="16337280" h="13716000">
                  <a:moveTo>
                    <a:pt x="0" y="0"/>
                  </a:moveTo>
                  <a:lnTo>
                    <a:pt x="16337280" y="0"/>
                  </a:lnTo>
                  <a:lnTo>
                    <a:pt x="1633728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302376" y="4282461"/>
            <a:ext cx="10760697" cy="1722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850"/>
              </a:lnSpc>
            </a:pPr>
            <a:r>
              <a:rPr lang="en-US" sz="9900" spc="22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I.</a:t>
            </a:r>
            <a:r>
              <a:rPr lang="vi-VN" sz="9900" spc="22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900" spc="225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Giới</a:t>
            </a:r>
            <a:r>
              <a:rPr lang="en-US" sz="9900" spc="22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900" spc="225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thiệu</a:t>
            </a:r>
            <a:r>
              <a:rPr lang="en-US" sz="9900" spc="22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900" spc="225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đề</a:t>
            </a:r>
            <a:r>
              <a:rPr lang="en-US" sz="9900" spc="22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900" spc="225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tài</a:t>
            </a:r>
            <a:endParaRPr lang="en-US" sz="9900" spc="225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7453" y="0"/>
            <a:ext cx="11210547" cy="10287000"/>
            <a:chOff x="0" y="0"/>
            <a:chExt cx="14947396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47392" cy="13716000"/>
            </a:xfrm>
            <a:custGeom>
              <a:avLst/>
              <a:gdLst/>
              <a:ahLst/>
              <a:cxnLst/>
              <a:rect l="l" t="t" r="r" b="b"/>
              <a:pathLst>
                <a:path w="14947392" h="13716000">
                  <a:moveTo>
                    <a:pt x="0" y="0"/>
                  </a:moveTo>
                  <a:lnTo>
                    <a:pt x="14947392" y="0"/>
                  </a:lnTo>
                  <a:lnTo>
                    <a:pt x="1494739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1885947" y="5095495"/>
            <a:ext cx="10287003" cy="96012"/>
            <a:chOff x="0" y="0"/>
            <a:chExt cx="13716004" cy="128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26677" y="0"/>
            <a:ext cx="96012" cy="10287000"/>
            <a:chOff x="0" y="0"/>
            <a:chExt cx="128016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016" cy="13716000"/>
            </a:xfrm>
            <a:custGeom>
              <a:avLst/>
              <a:gdLst/>
              <a:ahLst/>
              <a:cxnLst/>
              <a:rect l="l" t="t" r="r" b="b"/>
              <a:pathLst>
                <a:path w="128016" h="13716000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60631" y="0"/>
            <a:ext cx="6927369" cy="10287000"/>
            <a:chOff x="0" y="0"/>
            <a:chExt cx="9236492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36456" cy="13716000"/>
            </a:xfrm>
            <a:custGeom>
              <a:avLst/>
              <a:gdLst/>
              <a:ahLst/>
              <a:cxnLst/>
              <a:rect l="l" t="t" r="r" b="b"/>
              <a:pathLst>
                <a:path w="9236456" h="13716000">
                  <a:moveTo>
                    <a:pt x="0" y="0"/>
                  </a:moveTo>
                  <a:lnTo>
                    <a:pt x="9236456" y="0"/>
                  </a:lnTo>
                  <a:lnTo>
                    <a:pt x="923645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6151822" y="5095496"/>
            <a:ext cx="10287003" cy="96012"/>
            <a:chOff x="0" y="0"/>
            <a:chExt cx="13716004" cy="1280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 descr="Building Skyline"/>
          <p:cNvSpPr/>
          <p:nvPr/>
        </p:nvSpPr>
        <p:spPr>
          <a:xfrm>
            <a:off x="0" y="-190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12252958" cy="10287000"/>
            <a:chOff x="0" y="0"/>
            <a:chExt cx="16337278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37280" cy="13716000"/>
            </a:xfrm>
            <a:custGeom>
              <a:avLst/>
              <a:gdLst/>
              <a:ahLst/>
              <a:cxnLst/>
              <a:rect l="l" t="t" r="r" b="b"/>
              <a:pathLst>
                <a:path w="16337280" h="13716000">
                  <a:moveTo>
                    <a:pt x="0" y="0"/>
                  </a:moveTo>
                  <a:lnTo>
                    <a:pt x="16337280" y="0"/>
                  </a:lnTo>
                  <a:lnTo>
                    <a:pt x="1633728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3000">
                  <a:srgbClr val="000000">
                    <a:alpha val="55000"/>
                  </a:srgbClr>
                </a:gs>
                <a:gs pos="33000">
                  <a:srgbClr val="000000">
                    <a:alpha val="40000"/>
                  </a:srgbClr>
                </a:gs>
                <a:gs pos="58000">
                  <a:srgbClr val="000000">
                    <a:alpha val="0"/>
                  </a:srgbClr>
                </a:gs>
                <a:gs pos="100000">
                  <a:srgbClr val="000000">
                    <a:alpha val="55000"/>
                  </a:srgbClr>
                </a:gs>
              </a:gsLst>
              <a:lin ang="108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61552" y="2059380"/>
            <a:ext cx="13564897" cy="6149213"/>
            <a:chOff x="0" y="-28575"/>
            <a:chExt cx="19660361" cy="92219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660346" cy="9193335"/>
            </a:xfrm>
            <a:custGeom>
              <a:avLst/>
              <a:gdLst/>
              <a:ahLst/>
              <a:cxnLst/>
              <a:rect l="l" t="t" r="r" b="b"/>
              <a:pathLst>
                <a:path w="19660346" h="9193335">
                  <a:moveTo>
                    <a:pt x="0" y="0"/>
                  </a:moveTo>
                  <a:lnTo>
                    <a:pt x="19660346" y="0"/>
                  </a:lnTo>
                  <a:lnTo>
                    <a:pt x="19660346" y="9193335"/>
                  </a:lnTo>
                  <a:lnTo>
                    <a:pt x="0" y="9193335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 anchor="ctr" anchorCtr="0"/>
            <a:lstStyle/>
            <a:p>
              <a:endParaRPr lang="en-US" sz="14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2262" y="-28575"/>
              <a:ext cx="19328099" cy="9221871"/>
            </a:xfrm>
            <a:prstGeom prst="rect">
              <a:avLst/>
            </a:prstGeom>
          </p:spPr>
          <p:txBody>
            <a:bodyPr lIns="50800" tIns="50800" rIns="50800" bIns="50800" rtlCol="0" anchor="ctr" anchorCtr="0"/>
            <a:lstStyle/>
            <a:p>
              <a:pPr>
                <a:lnSpc>
                  <a:spcPts val="10079"/>
                </a:lnSpc>
              </a:pP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Đây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là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một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phần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mềm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quản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lý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dành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cho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các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khách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sạn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hoặc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nhà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nghỉ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sử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dụng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cho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mục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đích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kinh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doanh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của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 </a:t>
              </a:r>
              <a:r>
                <a:rPr lang="en-US" sz="5400" b="1" spc="349" dirty="0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mình</a:t>
              </a:r>
              <a:r>
                <a:rPr lang="en-US" sz="5400" b="1" spc="349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mo Bold"/>
                  <a:sym typeface="Arimo Bold"/>
                </a:rPr>
                <a:t>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963531" y="9564243"/>
            <a:ext cx="1250362" cy="49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 spc="22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318"/>
            <a:ext cx="18098253" cy="10043070"/>
          </a:xfrm>
          <a:custGeom>
            <a:avLst/>
            <a:gdLst/>
            <a:ahLst/>
            <a:cxnLst/>
            <a:rect l="l" t="t" r="r" b="b"/>
            <a:pathLst>
              <a:path w="18098253" h="10043070">
                <a:moveTo>
                  <a:pt x="0" y="0"/>
                </a:moveTo>
                <a:lnTo>
                  <a:pt x="18098253" y="0"/>
                </a:lnTo>
                <a:lnTo>
                  <a:pt x="18098253" y="10043070"/>
                </a:lnTo>
                <a:lnTo>
                  <a:pt x="0" y="10043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9747" y="2628900"/>
            <a:ext cx="12151718" cy="735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7152" lvl="1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Quản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lý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phòng</a:t>
            </a:r>
            <a:endParaRPr lang="en-US" sz="5400" spc="518" dirty="0">
              <a:solidFill>
                <a:srgbClr val="000000"/>
              </a:solidFill>
              <a:latin typeface="+mj-lt"/>
              <a:ea typeface="Arimo Bold"/>
              <a:cs typeface="Arimo Bold"/>
              <a:sym typeface="Arimo Bold"/>
            </a:endParaRPr>
          </a:p>
          <a:p>
            <a:pPr marL="1287152" lvl="1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Quản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lý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thiết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bị</a:t>
            </a:r>
            <a:endParaRPr lang="vi-VN" sz="5400" spc="518" dirty="0">
              <a:solidFill>
                <a:srgbClr val="000000"/>
              </a:solidFill>
              <a:latin typeface="+mj-lt"/>
              <a:ea typeface="Arimo Bold"/>
              <a:cs typeface="Arimo Bold"/>
              <a:sym typeface="Arimo Bold"/>
            </a:endParaRPr>
          </a:p>
          <a:p>
            <a:pPr marL="1287152" lvl="1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Đặt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và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đặt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phòng</a:t>
            </a:r>
            <a:endParaRPr lang="en-US" sz="5400" spc="518" dirty="0">
              <a:solidFill>
                <a:srgbClr val="000000"/>
              </a:solidFill>
              <a:latin typeface="+mj-lt"/>
              <a:ea typeface="Arimo Bold"/>
              <a:cs typeface="Arimo Bold"/>
              <a:sym typeface="Arimo Bold"/>
            </a:endParaRPr>
          </a:p>
          <a:p>
            <a:pPr marL="1287152" lvl="1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Quản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lý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dịch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18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vụ</a:t>
            </a:r>
            <a:r>
              <a:rPr lang="en-US" sz="5400" spc="518" dirty="0">
                <a:solidFill>
                  <a:srgbClr val="000000"/>
                </a:solidFill>
                <a:latin typeface="+mj-lt"/>
                <a:ea typeface="Arimo"/>
                <a:cs typeface="Arimo"/>
                <a:sym typeface="Arimo"/>
              </a:rPr>
              <a:t> </a:t>
            </a:r>
          </a:p>
          <a:p>
            <a:pPr marL="1287152" lvl="1" indent="-6858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400" spc="522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Quản</a:t>
            </a:r>
            <a:r>
              <a:rPr lang="en-US" sz="5400" spc="522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22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lý</a:t>
            </a:r>
            <a:r>
              <a:rPr lang="en-US" sz="5400" spc="522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22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nhân</a:t>
            </a:r>
            <a:r>
              <a:rPr lang="en-US" sz="5400" spc="522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22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viên</a:t>
            </a:r>
            <a:endParaRPr lang="en-US" sz="5400" spc="522" dirty="0">
              <a:solidFill>
                <a:srgbClr val="000000"/>
              </a:solidFill>
              <a:latin typeface="+mj-lt"/>
              <a:ea typeface="Arimo Bold"/>
              <a:cs typeface="Arimo Bold"/>
              <a:sym typeface="Arimo Bold"/>
            </a:endParaRPr>
          </a:p>
          <a:p>
            <a:pPr marL="1287152" lvl="1" indent="-6858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400" spc="522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Thống</a:t>
            </a:r>
            <a:r>
              <a:rPr lang="en-US" sz="5400" spc="522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22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kê</a:t>
            </a:r>
            <a:r>
              <a:rPr lang="en-US" sz="5400" spc="522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22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doanh</a:t>
            </a:r>
            <a:r>
              <a:rPr lang="en-US" sz="5400" spc="522" dirty="0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 </a:t>
            </a:r>
            <a:r>
              <a:rPr lang="en-US" sz="5400" spc="522" dirty="0" err="1">
                <a:solidFill>
                  <a:srgbClr val="000000"/>
                </a:solidFill>
                <a:latin typeface="+mj-lt"/>
                <a:ea typeface="Arimo Bold"/>
                <a:cs typeface="Arimo Bold"/>
                <a:sym typeface="Arimo Bold"/>
              </a:rPr>
              <a:t>thu</a:t>
            </a:r>
            <a:endParaRPr lang="en-US" sz="5400" spc="522" dirty="0">
              <a:solidFill>
                <a:srgbClr val="000000"/>
              </a:solidFill>
              <a:latin typeface="+mj-lt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7453" y="0"/>
            <a:ext cx="11210547" cy="10287000"/>
            <a:chOff x="0" y="0"/>
            <a:chExt cx="14947396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47392" cy="13716000"/>
            </a:xfrm>
            <a:custGeom>
              <a:avLst/>
              <a:gdLst/>
              <a:ahLst/>
              <a:cxnLst/>
              <a:rect l="l" t="t" r="r" b="b"/>
              <a:pathLst>
                <a:path w="14947392" h="13716000">
                  <a:moveTo>
                    <a:pt x="0" y="0"/>
                  </a:moveTo>
                  <a:lnTo>
                    <a:pt x="14947392" y="0"/>
                  </a:lnTo>
                  <a:lnTo>
                    <a:pt x="1494739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1885947" y="5095495"/>
            <a:ext cx="10287003" cy="96012"/>
            <a:chOff x="0" y="0"/>
            <a:chExt cx="13716004" cy="128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21782" y="-6117"/>
            <a:ext cx="6961644" cy="1584813"/>
            <a:chOff x="0" y="0"/>
            <a:chExt cx="9282192" cy="2113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82176" cy="2113026"/>
            </a:xfrm>
            <a:custGeom>
              <a:avLst/>
              <a:gdLst/>
              <a:ahLst/>
              <a:cxnLst/>
              <a:rect l="l" t="t" r="r" b="b"/>
              <a:pathLst>
                <a:path w="9282176" h="2113026">
                  <a:moveTo>
                    <a:pt x="0" y="0"/>
                  </a:moveTo>
                  <a:lnTo>
                    <a:pt x="9282176" y="0"/>
                  </a:lnTo>
                  <a:lnTo>
                    <a:pt x="9282176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88" y="1547250"/>
            <a:ext cx="18283426" cy="96012"/>
            <a:chOff x="0" y="0"/>
            <a:chExt cx="24377902" cy="128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77904" cy="128016"/>
            </a:xfrm>
            <a:custGeom>
              <a:avLst/>
              <a:gdLst/>
              <a:ahLst/>
              <a:cxnLst/>
              <a:rect l="l" t="t" r="r" b="b"/>
              <a:pathLst>
                <a:path w="24377904" h="128016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78202" y="1643262"/>
            <a:ext cx="6905223" cy="7525339"/>
            <a:chOff x="0" y="0"/>
            <a:chExt cx="9206964" cy="100337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06992" cy="10033762"/>
            </a:xfrm>
            <a:custGeom>
              <a:avLst/>
              <a:gdLst/>
              <a:ahLst/>
              <a:cxnLst/>
              <a:rect l="l" t="t" r="r" b="b"/>
              <a:pathLst>
                <a:path w="9206992" h="10033762">
                  <a:moveTo>
                    <a:pt x="0" y="0"/>
                  </a:moveTo>
                  <a:lnTo>
                    <a:pt x="9206992" y="0"/>
                  </a:lnTo>
                  <a:lnTo>
                    <a:pt x="9206992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216608"/>
            <a:ext cx="11301984" cy="1070392"/>
            <a:chOff x="0" y="0"/>
            <a:chExt cx="15069312" cy="14271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069313" cy="1427226"/>
            </a:xfrm>
            <a:custGeom>
              <a:avLst/>
              <a:gdLst/>
              <a:ahLst/>
              <a:cxnLst/>
              <a:rect l="l" t="t" r="r" b="b"/>
              <a:pathLst>
                <a:path w="15069313" h="1427226">
                  <a:moveTo>
                    <a:pt x="0" y="0"/>
                  </a:moveTo>
                  <a:lnTo>
                    <a:pt x="15069313" y="0"/>
                  </a:lnTo>
                  <a:lnTo>
                    <a:pt x="15069313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78202" y="9251422"/>
            <a:ext cx="6905223" cy="1035578"/>
            <a:chOff x="0" y="0"/>
            <a:chExt cx="9206964" cy="13807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06992" cy="1380744"/>
            </a:xfrm>
            <a:custGeom>
              <a:avLst/>
              <a:gdLst/>
              <a:ahLst/>
              <a:cxnLst/>
              <a:rect l="l" t="t" r="r" b="b"/>
              <a:pathLst>
                <a:path w="9206992" h="1380744">
                  <a:moveTo>
                    <a:pt x="0" y="0"/>
                  </a:moveTo>
                  <a:lnTo>
                    <a:pt x="9206992" y="0"/>
                  </a:lnTo>
                  <a:lnTo>
                    <a:pt x="9206992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88" y="9168602"/>
            <a:ext cx="18283426" cy="96012"/>
            <a:chOff x="0" y="0"/>
            <a:chExt cx="24377902" cy="1280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77904" cy="128016"/>
            </a:xfrm>
            <a:custGeom>
              <a:avLst/>
              <a:gdLst/>
              <a:ahLst/>
              <a:cxnLst/>
              <a:rect l="l" t="t" r="r" b="b"/>
              <a:pathLst>
                <a:path w="24377904" h="128016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282189" y="0"/>
            <a:ext cx="96012" cy="10287000"/>
            <a:chOff x="0" y="0"/>
            <a:chExt cx="128016" cy="13716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016" cy="13716000"/>
            </a:xfrm>
            <a:custGeom>
              <a:avLst/>
              <a:gdLst/>
              <a:ahLst/>
              <a:cxnLst/>
              <a:rect l="l" t="t" r="r" b="b"/>
              <a:pathLst>
                <a:path w="128016" h="13716000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60631" y="0"/>
            <a:ext cx="6927369" cy="10287000"/>
            <a:chOff x="0" y="0"/>
            <a:chExt cx="9236492" cy="13716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36456" cy="13716000"/>
            </a:xfrm>
            <a:custGeom>
              <a:avLst/>
              <a:gdLst/>
              <a:ahLst/>
              <a:cxnLst/>
              <a:rect l="l" t="t" r="r" b="b"/>
              <a:pathLst>
                <a:path w="9236456" h="13716000">
                  <a:moveTo>
                    <a:pt x="0" y="0"/>
                  </a:moveTo>
                  <a:lnTo>
                    <a:pt x="9236456" y="0"/>
                  </a:lnTo>
                  <a:lnTo>
                    <a:pt x="923645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6151822" y="5095496"/>
            <a:ext cx="10287003" cy="96012"/>
            <a:chOff x="0" y="0"/>
            <a:chExt cx="13716004" cy="1280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4" name="Picture 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283" b="282"/>
          <a:stretch>
            <a:fillRect/>
          </a:stretch>
        </p:blipFill>
        <p:spPr>
          <a:xfrm>
            <a:off x="30" y="-3"/>
            <a:ext cx="18287970" cy="10287003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0" y="0"/>
            <a:ext cx="12252958" cy="10287000"/>
            <a:chOff x="0" y="0"/>
            <a:chExt cx="16337278" cy="13716000"/>
          </a:xfrm>
          <a:solidFill>
            <a:schemeClr val="tx1">
              <a:alpha val="60000"/>
            </a:schemeClr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337280" cy="13716000"/>
            </a:xfrm>
            <a:custGeom>
              <a:avLst/>
              <a:gdLst/>
              <a:ahLst/>
              <a:cxnLst/>
              <a:rect l="l" t="t" r="r" b="b"/>
              <a:pathLst>
                <a:path w="16337280" h="13716000">
                  <a:moveTo>
                    <a:pt x="0" y="0"/>
                  </a:moveTo>
                  <a:lnTo>
                    <a:pt x="16337280" y="0"/>
                  </a:lnTo>
                  <a:lnTo>
                    <a:pt x="1633728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66922" y="3500131"/>
            <a:ext cx="9200843" cy="328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22"/>
              </a:lnSpc>
            </a:pPr>
            <a:r>
              <a:rPr lang="en-US" sz="9581" spc="239" dirty="0" err="1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II.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Công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nghệ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được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sử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dụng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0" y="0"/>
            <a:ext cx="8686800" cy="10287000"/>
            <a:chOff x="0" y="0"/>
            <a:chExt cx="16337278" cy="13716000"/>
          </a:xfrm>
          <a:solidFill>
            <a:schemeClr val="tx1">
              <a:alpha val="80000"/>
            </a:schemeClr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337280" cy="13716000"/>
            </a:xfrm>
            <a:custGeom>
              <a:avLst/>
              <a:gdLst/>
              <a:ahLst/>
              <a:cxnLst/>
              <a:rect l="l" t="t" r="r" b="b"/>
              <a:pathLst>
                <a:path w="16337280" h="13716000">
                  <a:moveTo>
                    <a:pt x="0" y="0"/>
                  </a:moveTo>
                  <a:lnTo>
                    <a:pt x="16337280" y="0"/>
                  </a:lnTo>
                  <a:lnTo>
                    <a:pt x="1633728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09600" y="3500133"/>
            <a:ext cx="9200843" cy="328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22"/>
              </a:lnSpc>
            </a:pPr>
            <a:r>
              <a:rPr lang="en-US" sz="9581" spc="239" dirty="0" err="1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II.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Công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nghệ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được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sử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581" spc="23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dụng</a:t>
            </a:r>
            <a:r>
              <a:rPr lang="en-US" sz="9581" spc="23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</a:p>
        </p:txBody>
      </p:sp>
      <p:sp>
        <p:nvSpPr>
          <p:cNvPr id="29" name="Freeform 24"/>
          <p:cNvSpPr/>
          <p:nvPr/>
        </p:nvSpPr>
        <p:spPr>
          <a:xfrm>
            <a:off x="11506200" y="1790700"/>
            <a:ext cx="4049070" cy="2297116"/>
          </a:xfrm>
          <a:custGeom>
            <a:avLst/>
            <a:gdLst/>
            <a:ahLst/>
            <a:cxnLst/>
            <a:rect l="l" t="t" r="r" b="b"/>
            <a:pathLst>
              <a:path w="6925620" h="3929039">
                <a:moveTo>
                  <a:pt x="0" y="0"/>
                </a:moveTo>
                <a:lnTo>
                  <a:pt x="6925620" y="0"/>
                </a:lnTo>
                <a:lnTo>
                  <a:pt x="6925620" y="3929039"/>
                </a:lnTo>
                <a:lnTo>
                  <a:pt x="0" y="3929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24"/>
          <p:cNvSpPr/>
          <p:nvPr/>
        </p:nvSpPr>
        <p:spPr>
          <a:xfrm>
            <a:off x="10665934" y="5328832"/>
            <a:ext cx="2423174" cy="3167468"/>
          </a:xfrm>
          <a:custGeom>
            <a:avLst/>
            <a:gdLst/>
            <a:ahLst/>
            <a:cxnLst/>
            <a:rect l="l" t="t" r="r" b="b"/>
            <a:pathLst>
              <a:path w="4273004" h="5191506">
                <a:moveTo>
                  <a:pt x="0" y="0"/>
                </a:moveTo>
                <a:lnTo>
                  <a:pt x="4273004" y="0"/>
                </a:lnTo>
                <a:lnTo>
                  <a:pt x="4273004" y="5191506"/>
                </a:lnTo>
                <a:lnTo>
                  <a:pt x="0" y="5191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768" r="-604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25"/>
          <p:cNvSpPr/>
          <p:nvPr/>
        </p:nvSpPr>
        <p:spPr>
          <a:xfrm>
            <a:off x="13590205" y="5055556"/>
            <a:ext cx="2816681" cy="3440744"/>
          </a:xfrm>
          <a:custGeom>
            <a:avLst/>
            <a:gdLst/>
            <a:ahLst/>
            <a:cxnLst/>
            <a:rect l="l" t="t" r="r" b="b"/>
            <a:pathLst>
              <a:path w="4321077" h="5278454">
                <a:moveTo>
                  <a:pt x="0" y="0"/>
                </a:moveTo>
                <a:lnTo>
                  <a:pt x="4321078" y="0"/>
                </a:lnTo>
                <a:lnTo>
                  <a:pt x="4321078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469" r="-31230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8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7453" y="0"/>
            <a:ext cx="11210547" cy="10287000"/>
            <a:chOff x="0" y="0"/>
            <a:chExt cx="14947396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47392" cy="13716000"/>
            </a:xfrm>
            <a:custGeom>
              <a:avLst/>
              <a:gdLst/>
              <a:ahLst/>
              <a:cxnLst/>
              <a:rect l="l" t="t" r="r" b="b"/>
              <a:pathLst>
                <a:path w="14947392" h="13716000">
                  <a:moveTo>
                    <a:pt x="0" y="0"/>
                  </a:moveTo>
                  <a:lnTo>
                    <a:pt x="14947392" y="0"/>
                  </a:lnTo>
                  <a:lnTo>
                    <a:pt x="1494739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1885947" y="5095495"/>
            <a:ext cx="10287003" cy="96012"/>
            <a:chOff x="0" y="0"/>
            <a:chExt cx="13716004" cy="128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21782" y="-6117"/>
            <a:ext cx="6961644" cy="1584813"/>
            <a:chOff x="0" y="0"/>
            <a:chExt cx="9282192" cy="2113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82176" cy="2113026"/>
            </a:xfrm>
            <a:custGeom>
              <a:avLst/>
              <a:gdLst/>
              <a:ahLst/>
              <a:cxnLst/>
              <a:rect l="l" t="t" r="r" b="b"/>
              <a:pathLst>
                <a:path w="9282176" h="2113026">
                  <a:moveTo>
                    <a:pt x="0" y="0"/>
                  </a:moveTo>
                  <a:lnTo>
                    <a:pt x="9282176" y="0"/>
                  </a:lnTo>
                  <a:lnTo>
                    <a:pt x="9282176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88" y="1547250"/>
            <a:ext cx="18283426" cy="96012"/>
            <a:chOff x="0" y="0"/>
            <a:chExt cx="24377902" cy="128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77904" cy="128016"/>
            </a:xfrm>
            <a:custGeom>
              <a:avLst/>
              <a:gdLst/>
              <a:ahLst/>
              <a:cxnLst/>
              <a:rect l="l" t="t" r="r" b="b"/>
              <a:pathLst>
                <a:path w="24377904" h="128016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78202" y="1643262"/>
            <a:ext cx="6905223" cy="7525339"/>
            <a:chOff x="0" y="0"/>
            <a:chExt cx="9206964" cy="100337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06992" cy="10033762"/>
            </a:xfrm>
            <a:custGeom>
              <a:avLst/>
              <a:gdLst/>
              <a:ahLst/>
              <a:cxnLst/>
              <a:rect l="l" t="t" r="r" b="b"/>
              <a:pathLst>
                <a:path w="9206992" h="10033762">
                  <a:moveTo>
                    <a:pt x="0" y="0"/>
                  </a:moveTo>
                  <a:lnTo>
                    <a:pt x="9206992" y="0"/>
                  </a:lnTo>
                  <a:lnTo>
                    <a:pt x="9206992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216608"/>
            <a:ext cx="11301984" cy="1070392"/>
            <a:chOff x="0" y="0"/>
            <a:chExt cx="15069312" cy="14271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069313" cy="1427226"/>
            </a:xfrm>
            <a:custGeom>
              <a:avLst/>
              <a:gdLst/>
              <a:ahLst/>
              <a:cxnLst/>
              <a:rect l="l" t="t" r="r" b="b"/>
              <a:pathLst>
                <a:path w="15069313" h="1427226">
                  <a:moveTo>
                    <a:pt x="0" y="0"/>
                  </a:moveTo>
                  <a:lnTo>
                    <a:pt x="15069313" y="0"/>
                  </a:lnTo>
                  <a:lnTo>
                    <a:pt x="15069313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78202" y="9251422"/>
            <a:ext cx="6905223" cy="1035578"/>
            <a:chOff x="0" y="0"/>
            <a:chExt cx="9206964" cy="13807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06992" cy="1380744"/>
            </a:xfrm>
            <a:custGeom>
              <a:avLst/>
              <a:gdLst/>
              <a:ahLst/>
              <a:cxnLst/>
              <a:rect l="l" t="t" r="r" b="b"/>
              <a:pathLst>
                <a:path w="9206992" h="1380744">
                  <a:moveTo>
                    <a:pt x="0" y="0"/>
                  </a:moveTo>
                  <a:lnTo>
                    <a:pt x="9206992" y="0"/>
                  </a:lnTo>
                  <a:lnTo>
                    <a:pt x="9206992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88" y="9168602"/>
            <a:ext cx="18283426" cy="96012"/>
            <a:chOff x="0" y="0"/>
            <a:chExt cx="24377902" cy="1280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77904" cy="128016"/>
            </a:xfrm>
            <a:custGeom>
              <a:avLst/>
              <a:gdLst/>
              <a:ahLst/>
              <a:cxnLst/>
              <a:rect l="l" t="t" r="r" b="b"/>
              <a:pathLst>
                <a:path w="24377904" h="128016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282189" y="0"/>
            <a:ext cx="96012" cy="10287000"/>
            <a:chOff x="0" y="0"/>
            <a:chExt cx="128016" cy="13716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016" cy="13716000"/>
            </a:xfrm>
            <a:custGeom>
              <a:avLst/>
              <a:gdLst/>
              <a:ahLst/>
              <a:cxnLst/>
              <a:rect l="l" t="t" r="r" b="b"/>
              <a:pathLst>
                <a:path w="128016" h="13716000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60631" y="0"/>
            <a:ext cx="6927369" cy="10287000"/>
            <a:chOff x="0" y="0"/>
            <a:chExt cx="9236492" cy="13716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36456" cy="13716000"/>
            </a:xfrm>
            <a:custGeom>
              <a:avLst/>
              <a:gdLst/>
              <a:ahLst/>
              <a:cxnLst/>
              <a:rect l="l" t="t" r="r" b="b"/>
              <a:pathLst>
                <a:path w="9236456" h="13716000">
                  <a:moveTo>
                    <a:pt x="0" y="0"/>
                  </a:moveTo>
                  <a:lnTo>
                    <a:pt x="9236456" y="0"/>
                  </a:lnTo>
                  <a:lnTo>
                    <a:pt x="923645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6151822" y="5095496"/>
            <a:ext cx="10287003" cy="96012"/>
            <a:chOff x="0" y="0"/>
            <a:chExt cx="13716004" cy="1280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16000" cy="128016"/>
            </a:xfrm>
            <a:custGeom>
              <a:avLst/>
              <a:gdLst/>
              <a:ahLst/>
              <a:cxnLst/>
              <a:rect l="l" t="t" r="r" b="b"/>
              <a:pathLst>
                <a:path w="13716000" h="128016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59546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Freeform 24" descr="Drops of water"/>
          <p:cNvSpPr/>
          <p:nvPr/>
        </p:nvSpPr>
        <p:spPr>
          <a:xfrm>
            <a:off x="30" y="-3"/>
            <a:ext cx="18287970" cy="10287003"/>
          </a:xfrm>
          <a:custGeom>
            <a:avLst/>
            <a:gdLst/>
            <a:ahLst/>
            <a:cxnLst/>
            <a:rect l="l" t="t" r="r" b="b"/>
            <a:pathLst>
              <a:path w="18287970" h="10287003">
                <a:moveTo>
                  <a:pt x="0" y="0"/>
                </a:moveTo>
                <a:lnTo>
                  <a:pt x="18287970" y="0"/>
                </a:lnTo>
                <a:lnTo>
                  <a:pt x="18287970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497" b="-1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0" y="0"/>
            <a:ext cx="12252958" cy="10287000"/>
            <a:chOff x="0" y="0"/>
            <a:chExt cx="16337278" cy="13716000"/>
          </a:xfrm>
          <a:solidFill>
            <a:schemeClr val="tx1">
              <a:alpha val="60000"/>
            </a:schemeClr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337280" cy="13716000"/>
            </a:xfrm>
            <a:custGeom>
              <a:avLst/>
              <a:gdLst/>
              <a:ahLst/>
              <a:cxnLst/>
              <a:rect l="l" t="t" r="r" b="b"/>
              <a:pathLst>
                <a:path w="16337280" h="13716000">
                  <a:moveTo>
                    <a:pt x="0" y="0"/>
                  </a:moveTo>
                  <a:lnTo>
                    <a:pt x="16337280" y="0"/>
                  </a:lnTo>
                  <a:lnTo>
                    <a:pt x="1633728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42268" y="4415959"/>
            <a:ext cx="10570178" cy="1455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19"/>
              </a:lnSpc>
            </a:pPr>
            <a:r>
              <a:rPr lang="en-US" sz="9000" spc="225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III.Biểu</a:t>
            </a:r>
            <a:r>
              <a:rPr lang="en-US" sz="9000" spc="22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9000" spc="225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đồ</a:t>
            </a:r>
            <a:r>
              <a:rPr lang="en-US" sz="9000" spc="22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Use Case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963531" y="9564243"/>
            <a:ext cx="1250362" cy="49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 spc="22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260</Words>
  <Application>Microsoft Office PowerPoint</Application>
  <PresentationFormat>Custom</PresentationFormat>
  <Paragraphs>72</Paragraphs>
  <Slides>21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Noto Sans Bold</vt:lpstr>
      <vt:lpstr>Cambria</vt:lpstr>
      <vt:lpstr>Arial</vt:lpstr>
      <vt:lpstr>Calibri</vt:lpstr>
      <vt:lpstr>Arial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Java.pptx</dc:title>
  <cp:lastModifiedBy>Nguyen Hoang Tung 20225948</cp:lastModifiedBy>
  <cp:revision>3</cp:revision>
  <dcterms:created xsi:type="dcterms:W3CDTF">2006-08-16T00:00:00Z</dcterms:created>
  <dcterms:modified xsi:type="dcterms:W3CDTF">2025-01-06T15:18:16Z</dcterms:modified>
  <dc:identifier>DAGba8Ovo9g</dc:identifier>
</cp:coreProperties>
</file>